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0899-1873-4165-86A6-65009BFF464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AC67-E6DD-43C5-B348-46425CF6127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2023-12-01T03:19:55Z</dcterms:created>
  <dcterms:modified xsi:type="dcterms:W3CDTF">2023-12-01T03:20:14Z</dcterms:modified>
</cp:coreProperties>
</file>