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photoAlbum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5124-F506-476F-8C9A-F99BB919CE6C}" type="datetimeFigureOut">
              <a:rPr lang="tr-TR" smtClean="0"/>
              <a:pPr/>
              <a:t>9.11.2023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9EE57-51FE-4B0C-8E1D-542ABF86F72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5124-F506-476F-8C9A-F99BB919CE6C}" type="datetimeFigureOut">
              <a:rPr lang="tr-TR" smtClean="0"/>
              <a:pPr/>
              <a:t>9.11.2023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9EE57-51FE-4B0C-8E1D-542ABF86F72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5124-F506-476F-8C9A-F99BB919CE6C}" type="datetimeFigureOut">
              <a:rPr lang="tr-TR" smtClean="0"/>
              <a:pPr/>
              <a:t>9.11.2023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9EE57-51FE-4B0C-8E1D-542ABF86F72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5124-F506-476F-8C9A-F99BB919CE6C}" type="datetimeFigureOut">
              <a:rPr lang="tr-TR" smtClean="0"/>
              <a:pPr/>
              <a:t>9.11.2023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9EE57-51FE-4B0C-8E1D-542ABF86F72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5124-F506-476F-8C9A-F99BB919CE6C}" type="datetimeFigureOut">
              <a:rPr lang="tr-TR" smtClean="0"/>
              <a:pPr/>
              <a:t>9.11.2023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9EE57-51FE-4B0C-8E1D-542ABF86F72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5124-F506-476F-8C9A-F99BB919CE6C}" type="datetimeFigureOut">
              <a:rPr lang="tr-TR" smtClean="0"/>
              <a:pPr/>
              <a:t>9.11.2023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9EE57-51FE-4B0C-8E1D-542ABF86F72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5124-F506-476F-8C9A-F99BB919CE6C}" type="datetimeFigureOut">
              <a:rPr lang="tr-TR" smtClean="0"/>
              <a:pPr/>
              <a:t>9.11.2023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9EE57-51FE-4B0C-8E1D-542ABF86F72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5124-F506-476F-8C9A-F99BB919CE6C}" type="datetimeFigureOut">
              <a:rPr lang="tr-TR" smtClean="0"/>
              <a:pPr/>
              <a:t>9.11.2023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9EE57-51FE-4B0C-8E1D-542ABF86F72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5124-F506-476F-8C9A-F99BB919CE6C}" type="datetimeFigureOut">
              <a:rPr lang="tr-TR" smtClean="0"/>
              <a:pPr/>
              <a:t>9.11.2023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9EE57-51FE-4B0C-8E1D-542ABF86F72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5124-F506-476F-8C9A-F99BB919CE6C}" type="datetimeFigureOut">
              <a:rPr lang="tr-TR" smtClean="0"/>
              <a:pPr/>
              <a:t>9.11.2023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9EE57-51FE-4B0C-8E1D-542ABF86F72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5124-F506-476F-8C9A-F99BB919CE6C}" type="datetimeFigureOut">
              <a:rPr lang="tr-TR" smtClean="0"/>
              <a:pPr/>
              <a:t>9.11.2023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9EE57-51FE-4B0C-8E1D-542ABF86F72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45124-F506-476F-8C9A-F99BB919CE6C}" type="datetimeFigureOut">
              <a:rPr lang="tr-TR" smtClean="0"/>
              <a:pPr/>
              <a:t>9.11.2023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9EE57-51FE-4B0C-8E1D-542ABF86F729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27f59995da2bfbb1e37038c29d29ead0-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27f59995da2bfbb1e37038c29d29ead0-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27f59995da2bfbb1e37038c29d29ead0-1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27f59995da2bfbb1e37038c29d29ead0-1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27f59995da2bfbb1e37038c29d29ead0-1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27f59995da2bfbb1e37038c29d29ead0-1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27f59995da2bfbb1e37038c29d29ead0-1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27f59995da2bfbb1e37038c29d29ead0-1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27f59995da2bfbb1e37038c29d29ead0-1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27f59995da2bfbb1e37038c29d29ead0-1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27f59995da2bfbb1e37038c29d29ead0-1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27f59995da2bfbb1e37038c29d29ead0-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27f59995da2bfbb1e37038c29d29ead0-1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27f59995da2bfbb1e37038c29d29ead0-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27f59995da2bfbb1e37038c29d29ead0-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27f59995da2bfbb1e37038c29d29ead0-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27f59995da2bfbb1e37038c29d29ead0-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27f59995da2bfbb1e37038c29d29ead0-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27f59995da2bfbb1e37038c29d29ead0-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27f59995da2bfbb1e37038c29d29ead0-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Ekran Gösterisi 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1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okang</dc:creator>
  <cp:lastModifiedBy>WİN10</cp:lastModifiedBy>
  <cp:revision>2</cp:revision>
  <dcterms:created xsi:type="dcterms:W3CDTF">2023-11-01T03:53:59Z</dcterms:created>
  <dcterms:modified xsi:type="dcterms:W3CDTF">2023-11-09T08:11:46Z</dcterms:modified>
</cp:coreProperties>
</file>