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3304-6AD2-4B23-A4DD-CB33D2252BD0}" type="datetimeFigureOut">
              <a:rPr lang="tr-TR" smtClean="0"/>
              <a:pPr/>
              <a:t>8.11.2023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4A3D-1F9E-45EB-B55B-06FB4C5F802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0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9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0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4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5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6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4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5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6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7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036f2e9fcf49a08952dd6166431db8b-8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Ekran Gösterisi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okang</dc:creator>
  <cp:lastModifiedBy>WİN10</cp:lastModifiedBy>
  <cp:revision>2</cp:revision>
  <dcterms:created xsi:type="dcterms:W3CDTF">2023-10-19T04:04:03Z</dcterms:created>
  <dcterms:modified xsi:type="dcterms:W3CDTF">2023-11-08T08:06:04Z</dcterms:modified>
</cp:coreProperties>
</file>