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A91B-0A57-47C4-95F8-6E30E0AD9776}" type="datetimeFigureOut">
              <a:rPr lang="tr-TR" smtClean="0"/>
              <a:t>28.06.2023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B6D5-F673-4DF7-8606-FFC0EDD3008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9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ang\Masaüstü\Mavi Öğretmenlere Teşekkür Ayı Sun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3999" cy="5395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Ekran Gösterisi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okang</cp:lastModifiedBy>
  <cp:revision>1</cp:revision>
  <dcterms:created xsi:type="dcterms:W3CDTF">2023-06-28T04:45:50Z</dcterms:created>
  <dcterms:modified xsi:type="dcterms:W3CDTF">2023-06-28T04:48:01Z</dcterms:modified>
</cp:coreProperties>
</file>