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D1933D-E7A5-45AC-8F18-081C8E860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D8CBE2D-977A-4DE8-BC2A-9EA56CEC6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90FCE2-3FDF-4F70-9835-ECAB26D0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E09F-291D-41EE-A1D0-3076935840B5}" type="datetimeFigureOut">
              <a:rPr lang="tr-TR" smtClean="0"/>
              <a:t>30.01.2021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45A8627-1147-4934-BDF6-BCA4D241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652563-A60A-4F9A-AF39-761A352E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418-E91B-43F0-8201-92AB1995B8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90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42E840-CAB9-42BB-8868-60C0EE13F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007FD4-F940-44B1-8588-B0D01087C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0744FE-B4A4-40C9-9B55-87830AADD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E09F-291D-41EE-A1D0-3076935840B5}" type="datetimeFigureOut">
              <a:rPr lang="tr-TR" smtClean="0"/>
              <a:t>30.01.2021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470A83-3A9B-409A-8D1C-953BE84A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8054178-D2F5-4435-9091-6B2AB7E8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418-E91B-43F0-8201-92AB1995B8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91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5932F70-0D2C-4F88-B941-D8BE27DDA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0A0922F-56F4-41A7-98AC-FBE56C340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9AED99-EA11-4BE0-AE79-9290E172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E09F-291D-41EE-A1D0-3076935840B5}" type="datetimeFigureOut">
              <a:rPr lang="tr-TR" smtClean="0"/>
              <a:t>30.01.2021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593E9B-81B1-4575-B18F-EA692631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4EFBB7-E729-4281-8585-8B1BFC08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418-E91B-43F0-8201-92AB1995B8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66F929-2479-4B89-AAA4-68DFE9546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8D8089-4255-4B98-9DDE-476DCEBAF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20F74F-B087-449E-9737-F3EE0D6E0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E09F-291D-41EE-A1D0-3076935840B5}" type="datetimeFigureOut">
              <a:rPr lang="tr-TR" smtClean="0"/>
              <a:t>30.01.2021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7C6876-F393-4FA3-AED2-92432830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3127CB-569B-4FBE-8F75-7C328CC17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418-E91B-43F0-8201-92AB1995B8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946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017AE6-06B4-4493-81F0-AD0698E7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55AAD4F-FAF0-4808-AA6A-98CCF794C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E940EF-4E6B-43C0-9F4D-DA0F05289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E09F-291D-41EE-A1D0-3076935840B5}" type="datetimeFigureOut">
              <a:rPr lang="tr-TR" smtClean="0"/>
              <a:t>30.01.2021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E10909B-E52B-4D05-9815-A7A59A6D3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7DAB996-10AD-4BCF-A8A5-82E22AFC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418-E91B-43F0-8201-92AB1995B8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342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A7E4C5-1626-408D-8ECB-A2006844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A3F11B-1677-4FCA-80CD-04989E640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9FC8CE4-7B9F-4923-915B-D24B29E0A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EFC0112-3310-4AD0-A2F7-41790488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E09F-291D-41EE-A1D0-3076935840B5}" type="datetimeFigureOut">
              <a:rPr lang="tr-TR" smtClean="0"/>
              <a:t>30.01.2021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3689846-44E9-4DBB-8403-ABA8FF67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06518F5-2AE6-4281-A235-F7E41FF2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418-E91B-43F0-8201-92AB1995B8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78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9CE9F5-357E-4753-A490-8557B621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E2413C6-A12B-4CE3-8A8A-12F7FB436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9779190-694C-4D05-82A9-426338038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A44145E-489F-41A9-BCB6-8130020A3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89E1E2B-BA31-4078-B67B-5A4DB375F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9225054-8A01-4F36-85C0-98689839D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E09F-291D-41EE-A1D0-3076935840B5}" type="datetimeFigureOut">
              <a:rPr lang="tr-TR" smtClean="0"/>
              <a:t>30.01.2021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70A0438-2097-4302-B968-521BB14C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01942C5-4D8B-4C61-BE39-75F9FA0C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418-E91B-43F0-8201-92AB1995B8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738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630214-F466-4348-BD93-30AD3B5BA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EE46325-C72E-42AD-9681-8A189A51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E09F-291D-41EE-A1D0-3076935840B5}" type="datetimeFigureOut">
              <a:rPr lang="tr-TR" smtClean="0"/>
              <a:t>30.01.2021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A29FD5F-A9AA-47F1-8446-3AE28E95F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BF9BC29-70D7-4CA9-864A-8C7C1B12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418-E91B-43F0-8201-92AB1995B8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080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45B76DF-92AB-46A8-BA3C-D7FB2687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E09F-291D-41EE-A1D0-3076935840B5}" type="datetimeFigureOut">
              <a:rPr lang="tr-TR" smtClean="0"/>
              <a:t>30.01.2021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7F826B7-98C8-4FFA-B07D-E60B76D10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842AB3-BF7B-4A0C-8F65-286C86F2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418-E91B-43F0-8201-92AB1995B8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75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FCFC45-A7A0-437B-9885-D26EB691D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307E97-DF71-4C75-9CDA-8DE774507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B7E281B-C74A-43A5-90EE-B1EB22EFC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A2CC33F-E696-420B-B070-310CC5D2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E09F-291D-41EE-A1D0-3076935840B5}" type="datetimeFigureOut">
              <a:rPr lang="tr-TR" smtClean="0"/>
              <a:t>30.01.2021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C71F431-9F03-4CC1-83A3-A736391A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C4DDAB3-76FE-4ADB-A9C3-C92B642D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418-E91B-43F0-8201-92AB1995B8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923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19AC3C-8963-42A3-BA87-DE667AFE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3D6DE0E-0C57-402A-AC6A-E7B3CAA40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0A3C8BA-7945-4E19-B187-EF72EF8D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E5DB7D7-3BD9-44AD-A9C1-CBC82C1B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4E09F-291D-41EE-A1D0-3076935840B5}" type="datetimeFigureOut">
              <a:rPr lang="tr-TR" smtClean="0"/>
              <a:t>30.01.2021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A6BD023-38EF-4032-A3AD-37CBD1306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F886287-E929-4618-A645-827FDBCE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3418-E91B-43F0-8201-92AB1995B8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88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3C0EBF9-77A7-4C31-974F-21F805DF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DF2A24-7990-482A-BE12-A9CBEA70B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D090DB-460A-45E4-9350-1D9E37029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4E09F-291D-41EE-A1D0-3076935840B5}" type="datetimeFigureOut">
              <a:rPr lang="tr-TR" smtClean="0"/>
              <a:t>30.01.2021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A3BA63-2679-4DA1-B457-FCB75931E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C299094-AA71-4C52-A540-37AB90FA3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43418-E91B-43F0-8201-92AB1995B8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2555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1">
            <a:extLst>
              <a:ext uri="{FF2B5EF4-FFF2-40B4-BE49-F238E27FC236}">
                <a16:creationId xmlns:a16="http://schemas.microsoft.com/office/drawing/2014/main" id="{6A2C5F2B-E54D-48BB-A0FE-6FAE1CB341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15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10">
            <a:extLst>
              <a:ext uri="{FF2B5EF4-FFF2-40B4-BE49-F238E27FC236}">
                <a16:creationId xmlns:a16="http://schemas.microsoft.com/office/drawing/2014/main" id="{FB3D35B3-44F4-4A44-BA64-4E63565222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4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11">
            <a:extLst>
              <a:ext uri="{FF2B5EF4-FFF2-40B4-BE49-F238E27FC236}">
                <a16:creationId xmlns:a16="http://schemas.microsoft.com/office/drawing/2014/main" id="{323621C8-66E7-46CC-992E-DE8A8984CD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3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12">
            <a:extLst>
              <a:ext uri="{FF2B5EF4-FFF2-40B4-BE49-F238E27FC236}">
                <a16:creationId xmlns:a16="http://schemas.microsoft.com/office/drawing/2014/main" id="{76E9F719-936B-4BB6-BC45-873D884D57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2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13">
            <a:extLst>
              <a:ext uri="{FF2B5EF4-FFF2-40B4-BE49-F238E27FC236}">
                <a16:creationId xmlns:a16="http://schemas.microsoft.com/office/drawing/2014/main" id="{1F2BA31B-44E4-485E-AA77-6C5B622960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89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14">
            <a:extLst>
              <a:ext uri="{FF2B5EF4-FFF2-40B4-BE49-F238E27FC236}">
                <a16:creationId xmlns:a16="http://schemas.microsoft.com/office/drawing/2014/main" id="{6F3EDEAE-74EB-498F-B7C8-56BA3A0F6D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85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15">
            <a:extLst>
              <a:ext uri="{FF2B5EF4-FFF2-40B4-BE49-F238E27FC236}">
                <a16:creationId xmlns:a16="http://schemas.microsoft.com/office/drawing/2014/main" id="{1672A526-9F69-42F9-BD4F-2005928144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8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16">
            <a:extLst>
              <a:ext uri="{FF2B5EF4-FFF2-40B4-BE49-F238E27FC236}">
                <a16:creationId xmlns:a16="http://schemas.microsoft.com/office/drawing/2014/main" id="{F02E4EDC-178D-41F8-ABBF-A5B1BA5DA4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69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17">
            <a:extLst>
              <a:ext uri="{FF2B5EF4-FFF2-40B4-BE49-F238E27FC236}">
                <a16:creationId xmlns:a16="http://schemas.microsoft.com/office/drawing/2014/main" id="{DEA2DF40-82EB-4E2E-B0C5-546CE1217E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00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18">
            <a:extLst>
              <a:ext uri="{FF2B5EF4-FFF2-40B4-BE49-F238E27FC236}">
                <a16:creationId xmlns:a16="http://schemas.microsoft.com/office/drawing/2014/main" id="{8EF2DA21-B4DA-4752-A478-3D036A2CFE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70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19">
            <a:extLst>
              <a:ext uri="{FF2B5EF4-FFF2-40B4-BE49-F238E27FC236}">
                <a16:creationId xmlns:a16="http://schemas.microsoft.com/office/drawing/2014/main" id="{3E090229-4951-43DC-B2D2-682B99D798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8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2">
            <a:extLst>
              <a:ext uri="{FF2B5EF4-FFF2-40B4-BE49-F238E27FC236}">
                <a16:creationId xmlns:a16="http://schemas.microsoft.com/office/drawing/2014/main" id="{D9CC96B3-DF71-452C-9058-832CABCDC8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78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20">
            <a:extLst>
              <a:ext uri="{FF2B5EF4-FFF2-40B4-BE49-F238E27FC236}">
                <a16:creationId xmlns:a16="http://schemas.microsoft.com/office/drawing/2014/main" id="{80CDA705-6906-467E-B054-A639E5E460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75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21">
            <a:extLst>
              <a:ext uri="{FF2B5EF4-FFF2-40B4-BE49-F238E27FC236}">
                <a16:creationId xmlns:a16="http://schemas.microsoft.com/office/drawing/2014/main" id="{591EDED7-671D-4990-B587-07C195BCE2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80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22">
            <a:extLst>
              <a:ext uri="{FF2B5EF4-FFF2-40B4-BE49-F238E27FC236}">
                <a16:creationId xmlns:a16="http://schemas.microsoft.com/office/drawing/2014/main" id="{4F70BCF0-0BFD-4CB9-B12D-DA2F61184E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22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23">
            <a:extLst>
              <a:ext uri="{FF2B5EF4-FFF2-40B4-BE49-F238E27FC236}">
                <a16:creationId xmlns:a16="http://schemas.microsoft.com/office/drawing/2014/main" id="{1810094E-C086-4CFA-92BA-242E126BA7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30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24">
            <a:extLst>
              <a:ext uri="{FF2B5EF4-FFF2-40B4-BE49-F238E27FC236}">
                <a16:creationId xmlns:a16="http://schemas.microsoft.com/office/drawing/2014/main" id="{BFBDDBFE-20DB-481C-864D-A0A8BD9686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05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25">
            <a:extLst>
              <a:ext uri="{FF2B5EF4-FFF2-40B4-BE49-F238E27FC236}">
                <a16:creationId xmlns:a16="http://schemas.microsoft.com/office/drawing/2014/main" id="{80EE98FB-78E8-40B4-B62F-2DC16A6A73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75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26">
            <a:extLst>
              <a:ext uri="{FF2B5EF4-FFF2-40B4-BE49-F238E27FC236}">
                <a16:creationId xmlns:a16="http://schemas.microsoft.com/office/drawing/2014/main" id="{1462A9E4-3AC4-488F-BE58-75E932103D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91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27">
            <a:extLst>
              <a:ext uri="{FF2B5EF4-FFF2-40B4-BE49-F238E27FC236}">
                <a16:creationId xmlns:a16="http://schemas.microsoft.com/office/drawing/2014/main" id="{566F88D5-F8D0-4F28-B07F-BF052EDB21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82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28">
            <a:extLst>
              <a:ext uri="{FF2B5EF4-FFF2-40B4-BE49-F238E27FC236}">
                <a16:creationId xmlns:a16="http://schemas.microsoft.com/office/drawing/2014/main" id="{E0401059-D1A6-467C-96A5-61D8A3332B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3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29">
            <a:extLst>
              <a:ext uri="{FF2B5EF4-FFF2-40B4-BE49-F238E27FC236}">
                <a16:creationId xmlns:a16="http://schemas.microsoft.com/office/drawing/2014/main" id="{71F86518-7D33-4C2A-9294-74FE985645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8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3">
            <a:extLst>
              <a:ext uri="{FF2B5EF4-FFF2-40B4-BE49-F238E27FC236}">
                <a16:creationId xmlns:a16="http://schemas.microsoft.com/office/drawing/2014/main" id="{975128F2-E1F1-4399-BA76-98F4389E2A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36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30">
            <a:extLst>
              <a:ext uri="{FF2B5EF4-FFF2-40B4-BE49-F238E27FC236}">
                <a16:creationId xmlns:a16="http://schemas.microsoft.com/office/drawing/2014/main" id="{66B5A4A5-B25F-4603-8EE2-690435839D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49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F94AF2F-4D8F-4FBD-AFD1-C9AF3570A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1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4">
            <a:extLst>
              <a:ext uri="{FF2B5EF4-FFF2-40B4-BE49-F238E27FC236}">
                <a16:creationId xmlns:a16="http://schemas.microsoft.com/office/drawing/2014/main" id="{A343495E-F002-43CE-9813-1205E0DC39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0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5">
            <a:extLst>
              <a:ext uri="{FF2B5EF4-FFF2-40B4-BE49-F238E27FC236}">
                <a16:creationId xmlns:a16="http://schemas.microsoft.com/office/drawing/2014/main" id="{4A447C93-8FF6-4EE4-AE29-2D6A240DA1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7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6">
            <a:extLst>
              <a:ext uri="{FF2B5EF4-FFF2-40B4-BE49-F238E27FC236}">
                <a16:creationId xmlns:a16="http://schemas.microsoft.com/office/drawing/2014/main" id="{00402EB9-A17F-4C02-AA54-7E7A780309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6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7">
            <a:extLst>
              <a:ext uri="{FF2B5EF4-FFF2-40B4-BE49-F238E27FC236}">
                <a16:creationId xmlns:a16="http://schemas.microsoft.com/office/drawing/2014/main" id="{BBEDB3CC-6D16-43E2-AA81-CF4535A0EA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7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8">
            <a:extLst>
              <a:ext uri="{FF2B5EF4-FFF2-40B4-BE49-F238E27FC236}">
                <a16:creationId xmlns:a16="http://schemas.microsoft.com/office/drawing/2014/main" id="{CC84B273-F3E2-45A5-882C-446FD7805C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0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Slayt9">
            <a:extLst>
              <a:ext uri="{FF2B5EF4-FFF2-40B4-BE49-F238E27FC236}">
                <a16:creationId xmlns:a16="http://schemas.microsoft.com/office/drawing/2014/main" id="{725DCA14-B261-41FB-965F-816590A19D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94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Geniş ekran</PresentationFormat>
  <Paragraphs>0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OKAN TAYŞİ</dc:creator>
  <cp:lastModifiedBy>OKAN TAYŞİ</cp:lastModifiedBy>
  <cp:revision>1</cp:revision>
  <dcterms:created xsi:type="dcterms:W3CDTF">2021-01-30T20:19:07Z</dcterms:created>
  <dcterms:modified xsi:type="dcterms:W3CDTF">2021-01-30T20:20:59Z</dcterms:modified>
</cp:coreProperties>
</file>