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9" r:id="rId5"/>
    <p:sldId id="260" r:id="rId6"/>
    <p:sldId id="270" r:id="rId7"/>
    <p:sldId id="276" r:id="rId8"/>
    <p:sldId id="271" r:id="rId9"/>
    <p:sldId id="272" r:id="rId10"/>
    <p:sldId id="273" r:id="rId11"/>
    <p:sldId id="274" r:id="rId12"/>
    <p:sldId id="275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61" r:id="rId21"/>
    <p:sldId id="262" r:id="rId22"/>
    <p:sldId id="263" r:id="rId23"/>
    <p:sldId id="264" r:id="rId24"/>
    <p:sldId id="265" r:id="rId25"/>
    <p:sldId id="266" r:id="rId26"/>
    <p:sldId id="268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B61106-47A9-4D7B-B52F-4339AC685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3D79A82-8C99-4793-881C-4F27CD677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078F99-1A53-41C0-AB36-7F22D085A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F2E3-7C4F-42A6-B356-A52B166B0C50}" type="datetimeFigureOut">
              <a:rPr lang="tr-TR" smtClean="0"/>
              <a:t>13.12.2020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1163B54-B5F1-4FA6-A4AE-5A38CDEA1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26EA396-1B72-4321-ACDB-53F22483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FEBF-32CE-4ED6-8152-3E4922B2D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515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F2FCE6-286B-44B8-9A51-71CE7D5B7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F4D28A6-06D6-4750-BF64-9AA15A7E9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0477CE-E072-45A5-B62E-4E877B2E1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F2E3-7C4F-42A6-B356-A52B166B0C50}" type="datetimeFigureOut">
              <a:rPr lang="tr-TR" smtClean="0"/>
              <a:t>13.12.2020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E6219C-2CF9-4F44-B1CD-C21057E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6435EA8-E2EB-4420-9048-AFD73ABA5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FEBF-32CE-4ED6-8152-3E4922B2D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605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C810001-8799-43D5-AF0F-C0B223F3AB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F85F6B6-3448-4118-A760-3D32D6B9D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5FBDD0E-0B72-4B48-8692-99E07B346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F2E3-7C4F-42A6-B356-A52B166B0C50}" type="datetimeFigureOut">
              <a:rPr lang="tr-TR" smtClean="0"/>
              <a:t>13.12.2020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0D1D3ED-F442-47D6-A798-9550E507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734C392-484D-4375-91D0-E764340F0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FEBF-32CE-4ED6-8152-3E4922B2D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003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E2F38C-E83A-46DA-8512-BD1F196F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431510-1871-489E-ABFB-B2CC1F5E2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EF1BF60-14DD-42B9-BA08-5E76E5B59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F2E3-7C4F-42A6-B356-A52B166B0C50}" type="datetimeFigureOut">
              <a:rPr lang="tr-TR" smtClean="0"/>
              <a:t>13.12.2020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3D714A5-0B66-4B53-90E8-D4EEBBFD0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2AD9F5-6E65-4BA0-900A-BBB2455D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FEBF-32CE-4ED6-8152-3E4922B2D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414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C9AB6F-B381-4075-9345-18E628831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A156C1F-F179-48A6-A9E4-FBA99680F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7759855-A0E3-4707-8AB9-5EC3E27AF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F2E3-7C4F-42A6-B356-A52B166B0C50}" type="datetimeFigureOut">
              <a:rPr lang="tr-TR" smtClean="0"/>
              <a:t>13.12.2020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20F1AC2-9768-475D-9A83-BBE3879A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320B1D8-1211-4C1F-96FE-12FB870E6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FEBF-32CE-4ED6-8152-3E4922B2D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82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64B267-F2A8-4E4E-943C-8C96685B1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DE2AE8-7B43-4988-8F09-F22F69B33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3E63C81-3D81-402A-A1D6-95D926606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0BBE87B-72C4-4A21-BCB9-2491D035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F2E3-7C4F-42A6-B356-A52B166B0C50}" type="datetimeFigureOut">
              <a:rPr lang="tr-TR" smtClean="0"/>
              <a:t>13.12.2020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F24B530-3F55-4949-9046-879DD4EC8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A7A1EC5-968C-4754-A457-DD0AD76D6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FEBF-32CE-4ED6-8152-3E4922B2D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945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A8409D-3FE8-479F-BA6D-967AD97A3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DA188DA-851B-47D3-93CD-68E10AAF4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3A1AC7C-266C-438A-AC57-CC9A1E22E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88C160C-0577-4215-AFFA-D8977C81F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3D8AE3B-7A53-4F9C-9055-2113CBF388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E91C275-FB2D-4E9F-8D18-4E97928C1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F2E3-7C4F-42A6-B356-A52B166B0C50}" type="datetimeFigureOut">
              <a:rPr lang="tr-TR" smtClean="0"/>
              <a:t>13.12.2020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777198C-EE52-40D4-9E52-D5C0D444C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A20045A-7E3A-490E-A127-2CCB3C59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FEBF-32CE-4ED6-8152-3E4922B2D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565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FBF7A5-FDE8-4337-863B-F259823A7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F55BB9B-90BA-41C4-B32B-6BDD98F6E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F2E3-7C4F-42A6-B356-A52B166B0C50}" type="datetimeFigureOut">
              <a:rPr lang="tr-TR" smtClean="0"/>
              <a:t>13.12.2020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6BFB993-5368-4320-8BC5-5A1DC1DE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FCE0897-B879-4B14-BA9B-F0CAC7CE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FEBF-32CE-4ED6-8152-3E4922B2D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518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F1898F4-7FEC-4E81-A5D8-CE25F5130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F2E3-7C4F-42A6-B356-A52B166B0C50}" type="datetimeFigureOut">
              <a:rPr lang="tr-TR" smtClean="0"/>
              <a:t>13.12.2020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797A4F7-9481-4582-8956-BD9D3FDD2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845264C-0403-4CFE-816D-C414C0E4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FEBF-32CE-4ED6-8152-3E4922B2D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2242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D8C830-BF6D-4534-A8C0-4088B523B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ECE76F8-4421-4D15-B8F1-4E47BFD60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6C07962-95A1-4848-9DF4-0696E4A20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E75ED53-D9B2-45C9-B5E9-D40EDEB4E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F2E3-7C4F-42A6-B356-A52B166B0C50}" type="datetimeFigureOut">
              <a:rPr lang="tr-TR" smtClean="0"/>
              <a:t>13.12.2020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6B094D6-2C06-4998-A179-30B0C750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A66AB63-6ACE-4839-BA73-F1FC92326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FEBF-32CE-4ED6-8152-3E4922B2D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491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E1B0F9-5963-4D0B-95BD-08BDCDB14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CB112E1-78BE-414A-92B0-0F6C60685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033B68B-2553-4B80-8985-99D1EA098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CCB114B-42CD-49DA-A0F5-65240CF29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F2E3-7C4F-42A6-B356-A52B166B0C50}" type="datetimeFigureOut">
              <a:rPr lang="tr-TR" smtClean="0"/>
              <a:t>13.12.2020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D4871E-7382-4FA3-B429-68FF0BFE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08A1334-1C4B-4DB8-8D9A-084A50203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FEBF-32CE-4ED6-8152-3E4922B2D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55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978C435-FCC3-4902-90BF-3BAD0510E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43F7AF9-916A-42BE-87E1-64F585D06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F07E997-43B6-4BB7-87AE-2766675174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CF2E3-7C4F-42A6-B356-A52B166B0C50}" type="datetimeFigureOut">
              <a:rPr lang="tr-TR" smtClean="0"/>
              <a:t>13.12.2020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21C1DE7-0090-465C-B8EB-7E8567B43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82AA22-3832-4832-B895-2142A13A3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6FEBF-32CE-4ED6-8152-3E4922B2D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486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3.jpg"/><Relationship Id="rId7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3.jpg"/><Relationship Id="rId7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3.jpg"/><Relationship Id="rId7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5.jpg"/><Relationship Id="rId10" Type="http://schemas.openxmlformats.org/officeDocument/2006/relationships/image" Target="../media/image24.jpg"/><Relationship Id="rId4" Type="http://schemas.openxmlformats.org/officeDocument/2006/relationships/image" Target="../media/image4.jpg"/><Relationship Id="rId9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3.jpg"/><Relationship Id="rId7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5.jpg"/><Relationship Id="rId10" Type="http://schemas.openxmlformats.org/officeDocument/2006/relationships/image" Target="../media/image24.jpg"/><Relationship Id="rId4" Type="http://schemas.openxmlformats.org/officeDocument/2006/relationships/image" Target="../media/image4.jpg"/><Relationship Id="rId9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2A4322-90EE-4259-8918-E8F1DF0A20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F4F002E-5728-4F12-A9D6-E08F22DA4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4DA0BD3-CE43-4302-A18A-9FEEEB3DC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F6CC8CD-24D8-494F-AF8B-D41ED4E0E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86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8403E9-98C1-4E0B-9CF3-71B61FF92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EBD6E14-F4AA-464A-BBE1-FDEEB0489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3392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A15882-3697-4FBA-B298-8C95EBBBD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4E164FC-CE5F-413E-87F1-65ABAF4F4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9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02364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BB12B6-4459-4959-8B64-94E131293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42675E8-B00B-4A2A-A9E9-469DBD679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3175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BE351D-D2BE-4E1B-9C31-77108238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2133814-3E8E-43A9-A11B-C2369A75C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08271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35297A-910E-4DF7-8AAA-8DCBF290C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46A2FA0-585F-474C-8C3D-C75DE03F5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68081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E5C54F-B453-4778-9B80-312BCA359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F0B794A-E9B7-4795-95BD-692C64F2C5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8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37510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486CC7-16A0-4E23-9006-8F32A72B8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266B5C5-0D74-4AD7-8C59-935DE4212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9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63646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113959-CA94-424C-B59E-BBB5958E9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51CB51F-FA58-42D3-A55C-C1A01466B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27252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495DA9-9377-4BB0-B969-4F842B267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B0EF3E6-F6CB-4F17-9EA2-4FC9083C6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29139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CECA40-45BF-4DCF-B1DC-27B099FD8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D054C66-14F1-44E3-852C-646AE34CB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9900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2A4322-90EE-4259-8918-E8F1DF0A20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F4F002E-5728-4F12-A9D6-E08F22DA4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4DA0BD3-CE43-4302-A18A-9FEEEB3DC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53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2A4322-90EE-4259-8918-E8F1DF0A20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F4F002E-5728-4F12-A9D6-E08F22DA4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4DA0BD3-CE43-4302-A18A-9FEEEB3DC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849AA64-7026-478E-9766-059BA1274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2BA0EA6-7AA7-4348-9712-436359E68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CB73E56-8FCB-4146-98F4-F8B76FC2B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D6BD61E-1AFE-4986-ADDD-5695D10A7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8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2A4322-90EE-4259-8918-E8F1DF0A20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F4F002E-5728-4F12-A9D6-E08F22DA4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4DA0BD3-CE43-4302-A18A-9FEEEB3DC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849AA64-7026-478E-9766-059BA1274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2BA0EA6-7AA7-4348-9712-436359E68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CB73E56-8FCB-4146-98F4-F8B76FC2B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D6BD61E-1AFE-4986-ADDD-5695D10A7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B520C81-5DA4-45C3-9845-4280B84EB6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16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2A4322-90EE-4259-8918-E8F1DF0A20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F4F002E-5728-4F12-A9D6-E08F22DA4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4DA0BD3-CE43-4302-A18A-9FEEEB3DC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849AA64-7026-478E-9766-059BA1274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2BA0EA6-7AA7-4348-9712-436359E68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CB73E56-8FCB-4146-98F4-F8B76FC2B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D6BD61E-1AFE-4986-ADDD-5695D10A7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B520C81-5DA4-45C3-9845-4280B84EB6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6A0F23F8-803B-4CBB-A051-E2CAAFCFD4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9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2A4322-90EE-4259-8918-E8F1DF0A20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F4F002E-5728-4F12-A9D6-E08F22DA4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4DA0BD3-CE43-4302-A18A-9FEEEB3DC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849AA64-7026-478E-9766-059BA1274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2BA0EA6-7AA7-4348-9712-436359E68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CB73E56-8FCB-4146-98F4-F8B76FC2B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D6BD61E-1AFE-4986-ADDD-5695D10A7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B520C81-5DA4-45C3-9845-4280B84EB6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6A0F23F8-803B-4CBB-A051-E2CAAFCFD4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0D41F85-F8A7-40D6-A935-953DAB5D88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83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2A4322-90EE-4259-8918-E8F1DF0A20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F4F002E-5728-4F12-A9D6-E08F22DA4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4DA0BD3-CE43-4302-A18A-9FEEEB3DC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849AA64-7026-478E-9766-059BA1274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2BA0EA6-7AA7-4348-9712-436359E68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CB73E56-8FCB-4146-98F4-F8B76FC2B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D6BD61E-1AFE-4986-ADDD-5695D10A7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B520C81-5DA4-45C3-9845-4280B84EB6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6A0F23F8-803B-4CBB-A051-E2CAAFCFD4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0D41F85-F8A7-40D6-A935-953DAB5D88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5F68AE4D-2EDF-45C7-9C06-5C3B9C2441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54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2A4322-90EE-4259-8918-E8F1DF0A20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F4F002E-5728-4F12-A9D6-E08F22DA4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4DA0BD3-CE43-4302-A18A-9FEEEB3DC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849AA64-7026-478E-9766-059BA1274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2BA0EA6-7AA7-4348-9712-436359E68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CB73E56-8FCB-4146-98F4-F8B76FC2B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D6BD61E-1AFE-4986-ADDD-5695D10A7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B520C81-5DA4-45C3-9845-4280B84EB6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6A0F23F8-803B-4CBB-A051-E2CAAFCFD4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0D41F85-F8A7-40D6-A935-953DAB5D88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5F68AE4D-2EDF-45C7-9C06-5C3B9C2441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3602386F-A7A7-4439-917A-A40CA25C4C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5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2A4322-90EE-4259-8918-E8F1DF0A20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F4F002E-5728-4F12-A9D6-E08F22DA4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4DA0BD3-CE43-4302-A18A-9FEEEB3DC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F6CC8CD-24D8-494F-AF8B-D41ED4E0E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4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2A4322-90EE-4259-8918-E8F1DF0A20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F4F002E-5728-4F12-A9D6-E08F22DA4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4DA0BD3-CE43-4302-A18A-9FEEEB3DC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849AA64-7026-478E-9766-059BA1274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62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2A4322-90EE-4259-8918-E8F1DF0A20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F4F002E-5728-4F12-A9D6-E08F22DA4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4DA0BD3-CE43-4302-A18A-9FEEEB3DC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849AA64-7026-478E-9766-059BA1274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2BA0EA6-7AA7-4348-9712-436359E68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4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2A4322-90EE-4259-8918-E8F1DF0A20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F4F002E-5728-4F12-A9D6-E08F22DA4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4DA0BD3-CE43-4302-A18A-9FEEEB3DC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849AA64-7026-478E-9766-059BA1274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2BA0EA6-7AA7-4348-9712-436359E68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CB73E56-8FCB-4146-98F4-F8B76FC2B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25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4264D8-7146-4925-A9A6-5AA189DAB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38AB2D8-E35E-4631-B64F-0C0555601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52386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7FF603-1E1F-48DC-900A-82FE23359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F927717-E932-4A14-8F4F-A2A5B8CC3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9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01986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2E492D-92E3-4BB0-A971-F703E6CB0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390AC9F-575C-4DD6-BC71-0D85FEB02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24639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448384-3413-4A84-9A7C-C092AE095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4901524-EDA6-450E-99FA-50E76DD4A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25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7380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Geniş ekran</PresentationFormat>
  <Paragraphs>0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okangozde87@outlook.com</dc:creator>
  <cp:lastModifiedBy>OKAN TAYŞİ</cp:lastModifiedBy>
  <cp:revision>2</cp:revision>
  <dcterms:created xsi:type="dcterms:W3CDTF">2020-12-07T21:03:46Z</dcterms:created>
  <dcterms:modified xsi:type="dcterms:W3CDTF">2020-12-13T20:00:11Z</dcterms:modified>
</cp:coreProperties>
</file>