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7139-DA9F-449B-AE31-CAFE91394388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BBD3-48CF-41AD-9C13-4E6FCAE857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2168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7139-DA9F-449B-AE31-CAFE91394388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BBD3-48CF-41AD-9C13-4E6FCAE857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494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7139-DA9F-449B-AE31-CAFE91394388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BBD3-48CF-41AD-9C13-4E6FCAE857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343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7139-DA9F-449B-AE31-CAFE91394388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BBD3-48CF-41AD-9C13-4E6FCAE857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052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7139-DA9F-449B-AE31-CAFE91394388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BBD3-48CF-41AD-9C13-4E6FCAE857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632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7139-DA9F-449B-AE31-CAFE91394388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BBD3-48CF-41AD-9C13-4E6FCAE857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430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7139-DA9F-449B-AE31-CAFE91394388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BBD3-48CF-41AD-9C13-4E6FCAE857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217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7139-DA9F-449B-AE31-CAFE91394388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BBD3-48CF-41AD-9C13-4E6FCAE857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569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7139-DA9F-449B-AE31-CAFE91394388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BBD3-48CF-41AD-9C13-4E6FCAE857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38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7139-DA9F-449B-AE31-CAFE91394388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BBD3-48CF-41AD-9C13-4E6FCAE857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439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37139-DA9F-449B-AE31-CAFE91394388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BBD3-48CF-41AD-9C13-4E6FCAE857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73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37139-DA9F-449B-AE31-CAFE91394388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8BBD3-48CF-41AD-9C13-4E6FCAE857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636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" y="117376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3061098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1221965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682233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1402427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4044221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4256132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2006711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2559890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2783361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3531434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7376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663040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1536550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1009370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3893885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1946072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320898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36446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2903790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106176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2715184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1578628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363410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569671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2976583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3542741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115550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7376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2794447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2952899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2741094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1794833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18533908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14190491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2942760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4817524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571055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17306313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6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38520483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38422211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2759658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3492701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1741553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205194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3707879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000" cy="6696000"/>
          </a:xfrm>
        </p:spPr>
      </p:pic>
    </p:spTree>
    <p:extLst>
      <p:ext uri="{BB962C8B-B14F-4D97-AF65-F5344CB8AC3E}">
        <p14:creationId xmlns:p14="http://schemas.microsoft.com/office/powerpoint/2010/main" val="266133077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Ekran Gösterisi (4:3)</PresentationFormat>
  <Paragraphs>0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5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Casper</dc:creator>
  <cp:lastModifiedBy>Casper</cp:lastModifiedBy>
  <cp:revision>3</cp:revision>
  <dcterms:created xsi:type="dcterms:W3CDTF">2020-12-23T11:09:47Z</dcterms:created>
  <dcterms:modified xsi:type="dcterms:W3CDTF">2020-12-23T11:27:00Z</dcterms:modified>
</cp:coreProperties>
</file>